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39" r:id="rId7"/>
    <p:sldId id="324" r:id="rId8"/>
    <p:sldId id="326" r:id="rId9"/>
    <p:sldId id="327" r:id="rId10"/>
    <p:sldId id="340" r:id="rId11"/>
    <p:sldId id="267" r:id="rId12"/>
    <p:sldId id="325" r:id="rId13"/>
    <p:sldId id="329" r:id="rId14"/>
    <p:sldId id="331" r:id="rId15"/>
    <p:sldId id="271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384638"/>
            <a:ext cx="12435839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Empowering Large Language Model for Sequential</a:t>
            </a:r>
            <a:endParaRPr lang="en-US" altLang="zh-CN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 via Multimodal Embeddings and Semantic IDs</a:t>
            </a:r>
            <a:endParaRPr lang="en-US" altLang="zh-CN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9144000" y="5124721"/>
            <a:ext cx="2743200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altLang="en-US"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CIKM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2703830" y="5256530"/>
            <a:ext cx="6153150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https://github.com/Applied-Machine-Learning-Lab/MME-SID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10.24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3030" y="2415540"/>
            <a:ext cx="789432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381125"/>
            <a:ext cx="11088370" cy="4883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447800"/>
            <a:ext cx="5372100" cy="39700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230" y="2057400"/>
            <a:ext cx="6226810" cy="3049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 l="3787" r="3787" b="2439"/>
          <a:stretch>
            <a:fillRect/>
          </a:stretch>
        </p:blipFill>
        <p:spPr>
          <a:xfrm>
            <a:off x="304800" y="2057400"/>
            <a:ext cx="5942330" cy="33674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 r="7006"/>
          <a:stretch>
            <a:fillRect/>
          </a:stretch>
        </p:blipFill>
        <p:spPr>
          <a:xfrm>
            <a:off x="6096635" y="2335530"/>
            <a:ext cx="590931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4295" y="1933575"/>
            <a:ext cx="100831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1. The existing sequence recommends that the large model relies on a single collaborative information. When the low-dimensional pre-training is embedded and mapped to the high-dimensional LLM space, the matrix rank is low and the information is compressed, resulting in the not fully utilized expression ability of the model.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1376045" y="3806825"/>
            <a:ext cx="10158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2. After quantifying the semantic ID generated by RQ-VAE, discard the code embedding and retraining only with semantic ID, resulting  distance information loss.</a:t>
            </a:r>
            <a:endParaRPr lang="en-US" altLang="zh-CN"/>
          </a:p>
          <a:p>
            <a:pPr algn="just"/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71237" y="126059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05" y="990600"/>
            <a:ext cx="11029315" cy="5190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71237" y="126059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904240"/>
            <a:ext cx="10838815" cy="5751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559560"/>
            <a:ext cx="6200775" cy="9093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667000"/>
            <a:ext cx="5977255" cy="11271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4191000"/>
            <a:ext cx="6131560" cy="185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619885"/>
            <a:ext cx="6715760" cy="1002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971800"/>
            <a:ext cx="7327265" cy="14655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9705" y="5029200"/>
            <a:ext cx="7274560" cy="741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524000"/>
            <a:ext cx="5886450" cy="4260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2000885"/>
            <a:ext cx="6049010" cy="35979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971800"/>
            <a:ext cx="7306945" cy="12782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648200"/>
            <a:ext cx="6098540" cy="10033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676400"/>
            <a:ext cx="5434330" cy="908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640" y="2438400"/>
            <a:ext cx="7715250" cy="22999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3033</Words>
  <Application>WPS 演示</Application>
  <PresentationFormat>宽屏</PresentationFormat>
  <Paragraphs>179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Saturday Sans Regular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WPS_1760884132</cp:lastModifiedBy>
  <cp:revision>143</cp:revision>
  <dcterms:created xsi:type="dcterms:W3CDTF">2023-09-17T03:47:00Z</dcterms:created>
  <dcterms:modified xsi:type="dcterms:W3CDTF">2025-10-24T11:09:32Z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2023-09-23T08:00:00Z</vt:filetime>
  </property>
  <property fmtid="{D5CDD505-2E9C-101B-9397-08002B2CF9AE}" pid="5" name="ICV">
    <vt:lpwstr>F536FD5A37CD45F197DC13B34E3F35BC_13</vt:lpwstr>
  </property>
  <property fmtid="{D5CDD505-2E9C-101B-9397-08002B2CF9AE}" pid="6" name="KSOProductBuildVer">
    <vt:lpwstr>2052-12.1.0.23125</vt:lpwstr>
  </property>
</Properties>
</file>